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75" r:id="rId5"/>
    <p:sldId id="260" r:id="rId6"/>
    <p:sldId id="261" r:id="rId7"/>
    <p:sldId id="262" r:id="rId8"/>
    <p:sldId id="263" r:id="rId9"/>
    <p:sldId id="264" r:id="rId10"/>
    <p:sldId id="265" r:id="rId11"/>
    <p:sldId id="277" r:id="rId12"/>
    <p:sldId id="266" r:id="rId13"/>
    <p:sldId id="268" r:id="rId14"/>
    <p:sldId id="276" r:id="rId15"/>
    <p:sldId id="269" r:id="rId16"/>
    <p:sldId id="270" r:id="rId17"/>
    <p:sldId id="271" r:id="rId18"/>
    <p:sldId id="274" r:id="rId19"/>
    <p:sldId id="272" r:id="rId20"/>
    <p:sldId id="278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9D786-2485-4660-A90A-C261E7D248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486DA3-50D9-4251-905A-22982C2AD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DA36B-5581-4779-BD0F-A2E431CA4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6E93D-32A5-4393-B2C4-666BFBB8C333}" type="datetimeFigureOut">
              <a:rPr lang="en-US" smtClean="0"/>
              <a:t>24-Mar-23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601C1-93B3-40AC-B10C-F697A170F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11D98-4440-44C8-8E81-AB281F5BE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5661C-BF5E-435F-A7BE-91DADCFF8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736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4745-074D-4B83-9B18-E36B305F4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5F5F46-E2C6-48CC-A95B-929A40FAFF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3F3E7-53B5-4640-A42A-6074FA2B9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6E93D-32A5-4393-B2C4-666BFBB8C333}" type="datetimeFigureOut">
              <a:rPr lang="en-US" smtClean="0"/>
              <a:t>24-Mar-23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E4B76-A667-4695-AB27-72A2C2F66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7EBFC-77D3-4E24-96F6-A898B470F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5661C-BF5E-435F-A7BE-91DADCFF8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65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EC4458-7C26-479C-85D2-0584BD8597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B835E-2E05-42EC-BFE7-A86DE896B0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CF4BE-46FD-4BD9-86A2-06801F829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6E93D-32A5-4393-B2C4-666BFBB8C333}" type="datetimeFigureOut">
              <a:rPr lang="en-US" smtClean="0"/>
              <a:t>24-Mar-23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8470D-E449-4502-BE37-F5F516ABC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EE14F-3786-4121-8FF2-6D772B6A4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5661C-BF5E-435F-A7BE-91DADCFF8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699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4FB3C-3B99-401A-BBB3-60D0439AB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06919-6CDC-4747-B5A3-A71197193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1AED1-10F5-470D-89C5-E2A82DCCE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6E93D-32A5-4393-B2C4-666BFBB8C333}" type="datetimeFigureOut">
              <a:rPr lang="en-US" smtClean="0"/>
              <a:t>24-Mar-23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93818-BD7A-447C-A496-364A78151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29FAE-C85E-4171-A5BB-330E3D904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5661C-BF5E-435F-A7BE-91DADCFF8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96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FD560-D10A-446A-BF9F-D35337E3F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4BD71-7CA3-4070-A834-C93B991FB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5D3E5-5328-4AA5-92AE-74C43DCF1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6E93D-32A5-4393-B2C4-666BFBB8C333}" type="datetimeFigureOut">
              <a:rPr lang="en-US" smtClean="0"/>
              <a:t>24-Mar-23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64F27-F531-4E43-9650-71FC5BFC0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6AB6A-EE71-4B71-8B5D-B7C951F6E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5661C-BF5E-435F-A7BE-91DADCFF8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167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BD14B-6F9C-417D-AA58-8E81119EE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A8BE8-3304-4106-8684-41ECC4BAE8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F88BC-E21D-4651-95D3-F655834A68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314C56-A391-44A2-80D3-CDF45B972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6E93D-32A5-4393-B2C4-666BFBB8C333}" type="datetimeFigureOut">
              <a:rPr lang="en-US" smtClean="0"/>
              <a:t>24-Mar-23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0F3F6E-343C-4A82-8197-47E4C9CDA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79BD04-EF1D-4833-BBB1-0B5BA5648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5661C-BF5E-435F-A7BE-91DADCFF8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321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BE3EE-D445-41E4-B528-D0C16A96E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BFF29-5BE9-489F-92D8-0DEC37E6E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A22E67-4760-44A5-B795-628F2127E0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24CCB3-2182-4C21-89FA-6AEA00F43A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18ED3C-EA13-4785-AFC2-391000443E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1252A2-4E85-4E54-A9FE-BC3F58D1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6E93D-32A5-4393-B2C4-666BFBB8C333}" type="datetimeFigureOut">
              <a:rPr lang="en-US" smtClean="0"/>
              <a:t>24-Mar-23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BD6078-2F5C-4673-A5FA-A781A467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32861D-9DE1-427E-845D-0F79A1E18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5661C-BF5E-435F-A7BE-91DADCFF8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24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FC027-4237-4BE9-8069-5081D3D3C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2E72B-717F-496A-8B4D-9B9E28CA2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6E93D-32A5-4393-B2C4-666BFBB8C333}" type="datetimeFigureOut">
              <a:rPr lang="en-US" smtClean="0"/>
              <a:t>24-Mar-23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B4F60F-EC12-4563-9F3F-0613F8128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31F325-8B83-4EC3-889F-BD3C3250D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5661C-BF5E-435F-A7BE-91DADCFF8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4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8881D4-01B2-4FAC-9E74-731C8DCAE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6E93D-32A5-4393-B2C4-666BFBB8C333}" type="datetimeFigureOut">
              <a:rPr lang="en-US" smtClean="0"/>
              <a:t>24-Mar-23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785641-D767-451F-9A16-24D871227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E39C9-9A9F-4F41-B722-271D419FD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5661C-BF5E-435F-A7BE-91DADCFF8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11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5027D-BC4C-4DA9-AA6C-EFB54AA03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3E610-35C6-4B46-9FEE-ECA12FDD1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9C156F-07D1-4568-BDBA-CBB8C9A883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FFBD3F-0BF1-4227-B6DD-125CEC07E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6E93D-32A5-4393-B2C4-666BFBB8C333}" type="datetimeFigureOut">
              <a:rPr lang="en-US" smtClean="0"/>
              <a:t>24-Mar-23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D2233A-3BEE-4B9D-8B92-CCA4FE1E2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1CD55-57F9-49E8-8EA3-00A71358B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5661C-BF5E-435F-A7BE-91DADCFF8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492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E872D-540B-4095-93A8-4129575B9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CA5CB3-B85F-4AE0-9EEB-F2B1E1E6C2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6460AD-E732-4B1B-B779-C4EC3C503C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A8FB5F-ED20-4938-9E92-D8C1E2003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6E93D-32A5-4393-B2C4-666BFBB8C333}" type="datetimeFigureOut">
              <a:rPr lang="en-US" smtClean="0"/>
              <a:t>24-Mar-23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80621F-6F05-420B-B2D7-865AC2068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8CB17A-6097-4AA1-ABCF-A0B56BA31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5661C-BF5E-435F-A7BE-91DADCFF8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209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525119-A704-470E-ABDB-8D6636B48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515685-35E2-40AC-A75E-CD6D535AC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7DD40-CB4F-48FC-A3FB-640FE5B5E3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D6E93D-32A5-4393-B2C4-666BFBB8C333}" type="datetimeFigureOut">
              <a:rPr lang="en-US" smtClean="0"/>
              <a:t>24-Mar-23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AA382-04A8-4975-A0E1-CB09B29776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D928C-7D26-48CD-8D01-4851823FF9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5661C-BF5E-435F-A7BE-91DADCFF8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957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Jr5sYu" TargetMode="External"/><Relationship Id="rId2" Type="http://schemas.openxmlformats.org/officeDocument/2006/relationships/hyperlink" Target="mailto:liew.wei.shiung@um.edu.my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Jr5sYu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s://bit.ly/3Jr5sYu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Jr5sYu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Jr5sYu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hyperlink" Target="https://bit.ly/3Jr5sYu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Jr5sYu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Jr5sYu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Jr5sYu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bit.ly/3Jr5sYu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Jr5sYu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Jr5sYu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hyperlink" Target="https://bit.ly/3Jr5sYu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Jr5sYu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Jr5sYu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s://bit.ly/3Jr5sYu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Jr5sYu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Jr5sYu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Jr5sYu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Jr5sYu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Jr5sYu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82A27-C754-4856-9A07-C858C870A6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WIX3001 </a:t>
            </a:r>
            <a:br>
              <a:rPr lang="en-US" sz="4000" dirty="0"/>
            </a:br>
            <a:r>
              <a:rPr lang="en-US" sz="4000" dirty="0"/>
              <a:t>Soft Computing</a:t>
            </a:r>
            <a:br>
              <a:rPr lang="en-US" sz="4000" dirty="0"/>
            </a:br>
            <a:br>
              <a:rPr lang="en-US" sz="4000" dirty="0"/>
            </a:br>
            <a:r>
              <a:rPr lang="en-US" sz="3000" dirty="0"/>
              <a:t>Lecture 1: Introduction to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A2704A-77F5-4269-B0C4-D1B65950F9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Liew Wei </a:t>
            </a:r>
            <a:r>
              <a:rPr lang="en-US" dirty="0" err="1"/>
              <a:t>Shiung</a:t>
            </a:r>
            <a:endParaRPr lang="en-US" dirty="0"/>
          </a:p>
          <a:p>
            <a:r>
              <a:rPr lang="en-US" dirty="0"/>
              <a:t>FSKTM B-2-22</a:t>
            </a:r>
          </a:p>
          <a:p>
            <a:r>
              <a:rPr lang="en-US" dirty="0">
                <a:hlinkClick r:id="rId2"/>
              </a:rPr>
              <a:t>liew.wei.shiung.phd@um.edu.my</a:t>
            </a:r>
            <a:r>
              <a:rPr lang="en-US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14610" y="6160958"/>
            <a:ext cx="3935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Attendance: </a:t>
            </a:r>
            <a:r>
              <a:rPr lang="en-US" sz="2000" dirty="0">
                <a:hlinkClick r:id="rId3"/>
              </a:rPr>
              <a:t>https://</a:t>
            </a:r>
            <a:r>
              <a:rPr lang="en-US" sz="2000" b="1" dirty="0">
                <a:hlinkClick r:id="rId3"/>
              </a:rPr>
              <a:t>bit.ly/3Jr5sYu</a:t>
            </a:r>
            <a:r>
              <a:rPr lang="en-US" sz="20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4448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856105-8972-4B85-B43D-24D023D64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49" y="-342900"/>
            <a:ext cx="10674500" cy="7543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244224" y="6495800"/>
            <a:ext cx="29061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500" dirty="0"/>
              <a:t>Attendance: </a:t>
            </a:r>
            <a:r>
              <a:rPr lang="en-US" sz="1500" dirty="0">
                <a:hlinkClick r:id="rId3"/>
              </a:rPr>
              <a:t>https://</a:t>
            </a:r>
            <a:r>
              <a:rPr lang="en-US" sz="1500" b="1" dirty="0">
                <a:hlinkClick r:id="rId3"/>
              </a:rPr>
              <a:t>bit.ly/3Jr5sYu</a:t>
            </a:r>
            <a:r>
              <a:rPr lang="en-US" sz="15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27106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44224" y="6495800"/>
            <a:ext cx="29061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500" dirty="0"/>
              <a:t>Attendance: </a:t>
            </a:r>
            <a:r>
              <a:rPr lang="en-US" sz="1500" dirty="0">
                <a:hlinkClick r:id="rId2"/>
              </a:rPr>
              <a:t>https://</a:t>
            </a:r>
            <a:r>
              <a:rPr lang="en-US" sz="1500" b="1" dirty="0">
                <a:hlinkClick r:id="rId2"/>
              </a:rPr>
              <a:t>bit.ly/3Jr5sYu</a:t>
            </a:r>
            <a:r>
              <a:rPr lang="en-US" sz="1500" b="1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E1C983-CE96-4F36-B365-0F68CA993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53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DE7F4E-C095-40B5-BA55-DA19F7257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49" y="-342900"/>
            <a:ext cx="10674500" cy="7543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244224" y="6495800"/>
            <a:ext cx="29061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500" dirty="0"/>
              <a:t>Attendance: </a:t>
            </a:r>
            <a:r>
              <a:rPr lang="en-US" sz="1500" dirty="0">
                <a:hlinkClick r:id="rId3"/>
              </a:rPr>
              <a:t>https://</a:t>
            </a:r>
            <a:r>
              <a:rPr lang="en-US" sz="1500" b="1" dirty="0">
                <a:hlinkClick r:id="rId3"/>
              </a:rPr>
              <a:t>bit.ly/3Jr5sYu</a:t>
            </a:r>
            <a:r>
              <a:rPr lang="en-US" sz="15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86852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EBCB72-304D-4AF9-BC5A-77186AF92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49" y="-342900"/>
            <a:ext cx="10674500" cy="7543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244224" y="6495800"/>
            <a:ext cx="29061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500" dirty="0"/>
              <a:t>Attendance: </a:t>
            </a:r>
            <a:r>
              <a:rPr lang="en-US" sz="1500" dirty="0">
                <a:hlinkClick r:id="rId3"/>
              </a:rPr>
              <a:t>https://</a:t>
            </a:r>
            <a:r>
              <a:rPr lang="en-US" sz="1500" b="1" dirty="0">
                <a:hlinkClick r:id="rId3"/>
              </a:rPr>
              <a:t>bit.ly/3Jr5sYu</a:t>
            </a:r>
            <a:r>
              <a:rPr lang="en-US" sz="1500" b="1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9259BE-2D53-4942-A003-F3F4DC7984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510877"/>
            <a:ext cx="5530232" cy="425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695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44224" y="6495800"/>
            <a:ext cx="29061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500" dirty="0"/>
              <a:t>Attendance: </a:t>
            </a:r>
            <a:r>
              <a:rPr lang="en-US" sz="1500" dirty="0">
                <a:hlinkClick r:id="rId2"/>
              </a:rPr>
              <a:t>https://</a:t>
            </a:r>
            <a:r>
              <a:rPr lang="en-US" sz="1500" b="1" dirty="0">
                <a:hlinkClick r:id="rId2"/>
              </a:rPr>
              <a:t>bit.ly/3Jr5sYu</a:t>
            </a:r>
            <a:r>
              <a:rPr lang="en-US" sz="1500" b="1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5279EA-2165-4E86-8E65-F170AD516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084" y="311728"/>
            <a:ext cx="5665830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6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E1B7EF-F092-452F-AD08-B74A8BD0B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49" y="-342900"/>
            <a:ext cx="10674500" cy="7543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244224" y="6495800"/>
            <a:ext cx="29061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500" dirty="0"/>
              <a:t>Attendance: </a:t>
            </a:r>
            <a:r>
              <a:rPr lang="en-US" sz="1500" dirty="0">
                <a:hlinkClick r:id="rId3"/>
              </a:rPr>
              <a:t>https://</a:t>
            </a:r>
            <a:r>
              <a:rPr lang="en-US" sz="1500" b="1" dirty="0">
                <a:hlinkClick r:id="rId3"/>
              </a:rPr>
              <a:t>bit.ly/3Jr5sYu</a:t>
            </a:r>
            <a:r>
              <a:rPr lang="en-US" sz="15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6300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11DB93-239C-4C64-BDF7-7C223A522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49" y="-342900"/>
            <a:ext cx="10674500" cy="7543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244224" y="6495800"/>
            <a:ext cx="29061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500" dirty="0"/>
              <a:t>Attendance: </a:t>
            </a:r>
            <a:r>
              <a:rPr lang="en-US" sz="1500" dirty="0">
                <a:hlinkClick r:id="rId3"/>
              </a:rPr>
              <a:t>https://</a:t>
            </a:r>
            <a:r>
              <a:rPr lang="en-US" sz="1500" b="1" dirty="0">
                <a:hlinkClick r:id="rId3"/>
              </a:rPr>
              <a:t>bit.ly/3Jr5sYu</a:t>
            </a:r>
            <a:r>
              <a:rPr lang="en-US" sz="15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1886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CDAD3B-C8B9-4A4A-A23D-331D2ED6D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49" y="-342900"/>
            <a:ext cx="10674500" cy="7543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244224" y="6495800"/>
            <a:ext cx="29061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500" dirty="0"/>
              <a:t>Attendance: </a:t>
            </a:r>
            <a:r>
              <a:rPr lang="en-US" sz="1500" dirty="0">
                <a:hlinkClick r:id="rId3"/>
              </a:rPr>
              <a:t>https://</a:t>
            </a:r>
            <a:r>
              <a:rPr lang="en-US" sz="1500" b="1" dirty="0">
                <a:hlinkClick r:id="rId3"/>
              </a:rPr>
              <a:t>bit.ly/3Jr5sYu</a:t>
            </a:r>
            <a:r>
              <a:rPr lang="en-US" sz="15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2200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44224" y="6495800"/>
            <a:ext cx="29061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500" dirty="0"/>
              <a:t>Attendance: </a:t>
            </a:r>
            <a:r>
              <a:rPr lang="en-US" sz="1500" dirty="0">
                <a:hlinkClick r:id="rId2"/>
              </a:rPr>
              <a:t>https://</a:t>
            </a:r>
            <a:r>
              <a:rPr lang="en-US" sz="1500" b="1" dirty="0">
                <a:hlinkClick r:id="rId2"/>
              </a:rPr>
              <a:t>bit.ly/3Jr5sYu</a:t>
            </a:r>
            <a:r>
              <a:rPr lang="en-US" sz="1500" b="1" dirty="0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833" y="0"/>
            <a:ext cx="61163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80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2646AD-E96E-4656-A9B3-B68ECBBAE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49" y="-342900"/>
            <a:ext cx="10674500" cy="7543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244224" y="6495800"/>
            <a:ext cx="29061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500" dirty="0"/>
              <a:t>Attendance: </a:t>
            </a:r>
            <a:r>
              <a:rPr lang="en-US" sz="1500" dirty="0">
                <a:hlinkClick r:id="rId3"/>
              </a:rPr>
              <a:t>https://</a:t>
            </a:r>
            <a:r>
              <a:rPr lang="en-US" sz="1500" b="1" dirty="0">
                <a:hlinkClick r:id="rId3"/>
              </a:rPr>
              <a:t>bit.ly/3Jr5sYu</a:t>
            </a:r>
            <a:r>
              <a:rPr lang="en-US" sz="1500" b="1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7CEC69-19C4-45C9-804B-96A7F0CF12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530" y="3372728"/>
            <a:ext cx="4762175" cy="291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473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CEE038-ABF1-4D7E-AD60-F282AB57D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49" y="-342900"/>
            <a:ext cx="10674500" cy="7543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19631" y="6495800"/>
            <a:ext cx="56307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000" dirty="0"/>
              <a:t>Attendance: </a:t>
            </a:r>
            <a:r>
              <a:rPr lang="en-US" sz="3000" dirty="0">
                <a:hlinkClick r:id="rId3"/>
              </a:rPr>
              <a:t>https://</a:t>
            </a:r>
            <a:r>
              <a:rPr lang="en-US" sz="3000" b="1" dirty="0">
                <a:hlinkClick r:id="rId3"/>
              </a:rPr>
              <a:t>bit.ly/3Jr5sYu</a:t>
            </a:r>
            <a:r>
              <a:rPr lang="en-US" sz="30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3229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44224" y="6495800"/>
            <a:ext cx="29061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500" dirty="0"/>
              <a:t>Attendance: </a:t>
            </a:r>
            <a:r>
              <a:rPr lang="en-US" sz="1500" dirty="0">
                <a:hlinkClick r:id="rId2"/>
              </a:rPr>
              <a:t>https://</a:t>
            </a:r>
            <a:r>
              <a:rPr lang="en-US" sz="1500" b="1" dirty="0">
                <a:hlinkClick r:id="rId2"/>
              </a:rPr>
              <a:t>bit.ly/3Jr5sYu</a:t>
            </a:r>
            <a:r>
              <a:rPr lang="en-US" sz="1500" b="1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787DFD-FEFF-426C-921C-33FD09024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2" y="1406237"/>
            <a:ext cx="11083636" cy="404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63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9A7A52-AD55-4812-8E55-3CCFE1E73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49" y="-342900"/>
            <a:ext cx="10674500" cy="7543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244224" y="6495800"/>
            <a:ext cx="29061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500" dirty="0"/>
              <a:t>Attendance: </a:t>
            </a:r>
            <a:r>
              <a:rPr lang="en-US" sz="1500" dirty="0">
                <a:hlinkClick r:id="rId3"/>
              </a:rPr>
              <a:t>https://</a:t>
            </a:r>
            <a:r>
              <a:rPr lang="en-US" sz="1500" b="1" dirty="0">
                <a:hlinkClick r:id="rId3"/>
              </a:rPr>
              <a:t>bit.ly/3Jr5sYu</a:t>
            </a:r>
            <a:r>
              <a:rPr lang="en-US" sz="15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00726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434179-6308-4B6D-89B1-610A62B24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49" y="-342900"/>
            <a:ext cx="10674500" cy="7543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44224" y="6495800"/>
            <a:ext cx="29061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500" dirty="0"/>
              <a:t>Attendance: </a:t>
            </a:r>
            <a:r>
              <a:rPr lang="en-US" sz="1500" dirty="0">
                <a:hlinkClick r:id="rId3"/>
              </a:rPr>
              <a:t>https://</a:t>
            </a:r>
            <a:r>
              <a:rPr lang="en-US" sz="1500" b="1" dirty="0">
                <a:hlinkClick r:id="rId3"/>
              </a:rPr>
              <a:t>bit.ly/3Jr5sYu</a:t>
            </a:r>
            <a:r>
              <a:rPr lang="en-US" sz="15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7012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44224" y="6495800"/>
            <a:ext cx="29061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500" dirty="0"/>
              <a:t>Attendance: </a:t>
            </a:r>
            <a:r>
              <a:rPr lang="en-US" sz="1500" dirty="0">
                <a:hlinkClick r:id="rId2"/>
              </a:rPr>
              <a:t>https://</a:t>
            </a:r>
            <a:r>
              <a:rPr lang="en-US" sz="1500" b="1" dirty="0">
                <a:hlinkClick r:id="rId2"/>
              </a:rPr>
              <a:t>bit.ly/3Jr5sYu</a:t>
            </a:r>
            <a:r>
              <a:rPr lang="en-US" sz="1500" b="1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475A4F-9A01-4BCC-A3A1-7AB870FC3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038" y="-56272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62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EF2F61-B64C-4993-8A74-96B0CB644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49" y="-342900"/>
            <a:ext cx="10674500" cy="7543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44224" y="6495800"/>
            <a:ext cx="29061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500" dirty="0"/>
              <a:t>Attendance: </a:t>
            </a:r>
            <a:r>
              <a:rPr lang="en-US" sz="1500" dirty="0">
                <a:hlinkClick r:id="rId3"/>
              </a:rPr>
              <a:t>https://</a:t>
            </a:r>
            <a:r>
              <a:rPr lang="en-US" sz="1500" b="1" dirty="0">
                <a:hlinkClick r:id="rId3"/>
              </a:rPr>
              <a:t>bit.ly/3Jr5sYu</a:t>
            </a:r>
            <a:r>
              <a:rPr lang="en-US" sz="15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941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F850F4-4291-4097-A9DB-A652A66D9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49" y="-342900"/>
            <a:ext cx="10674500" cy="7543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44224" y="6495800"/>
            <a:ext cx="29061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500" dirty="0"/>
              <a:t>Attendance: </a:t>
            </a:r>
            <a:r>
              <a:rPr lang="en-US" sz="1500" dirty="0">
                <a:hlinkClick r:id="rId3"/>
              </a:rPr>
              <a:t>https://</a:t>
            </a:r>
            <a:r>
              <a:rPr lang="en-US" sz="1500" b="1" dirty="0">
                <a:hlinkClick r:id="rId3"/>
              </a:rPr>
              <a:t>bit.ly/3Jr5sYu</a:t>
            </a:r>
            <a:r>
              <a:rPr lang="en-US" sz="15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7424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6BEAE2-0A0F-4314-A0DF-C1C3862D2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49" y="-342900"/>
            <a:ext cx="10674500" cy="7543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244224" y="6495800"/>
            <a:ext cx="29061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500" dirty="0"/>
              <a:t>Attendance: </a:t>
            </a:r>
            <a:r>
              <a:rPr lang="en-US" sz="1500" dirty="0">
                <a:hlinkClick r:id="rId3"/>
              </a:rPr>
              <a:t>https://</a:t>
            </a:r>
            <a:r>
              <a:rPr lang="en-US" sz="1500" b="1" dirty="0">
                <a:hlinkClick r:id="rId3"/>
              </a:rPr>
              <a:t>bit.ly/3Jr5sYu</a:t>
            </a:r>
            <a:r>
              <a:rPr lang="en-US" sz="15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8543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9BC8ED-DDAE-433F-BBB6-2C0D25A1E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49" y="-342900"/>
            <a:ext cx="10674500" cy="7543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244224" y="6495800"/>
            <a:ext cx="29061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500" dirty="0"/>
              <a:t>Attendance: </a:t>
            </a:r>
            <a:r>
              <a:rPr lang="en-US" sz="1500" dirty="0">
                <a:hlinkClick r:id="rId3"/>
              </a:rPr>
              <a:t>https://</a:t>
            </a:r>
            <a:r>
              <a:rPr lang="en-US" sz="1500" b="1" dirty="0">
                <a:hlinkClick r:id="rId3"/>
              </a:rPr>
              <a:t>bit.ly/3Jr5sYu</a:t>
            </a:r>
            <a:r>
              <a:rPr lang="en-US" sz="1500" b="1" dirty="0"/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ABFFE4-8DA2-4D0C-A706-063D133320CB}"/>
              </a:ext>
            </a:extLst>
          </p:cNvPr>
          <p:cNvSpPr/>
          <p:nvPr/>
        </p:nvSpPr>
        <p:spPr>
          <a:xfrm>
            <a:off x="1828800" y="2869809"/>
            <a:ext cx="8736037" cy="26587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74701-208B-4727-B459-EC1872C5C6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109" y="2829355"/>
            <a:ext cx="5510476" cy="40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47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B78DF4-4FA6-4827-BB83-4583C94E9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49" y="-342900"/>
            <a:ext cx="10674500" cy="7543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244224" y="6495800"/>
            <a:ext cx="29061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500" dirty="0"/>
              <a:t>Attendance: </a:t>
            </a:r>
            <a:r>
              <a:rPr lang="en-US" sz="1500" dirty="0">
                <a:hlinkClick r:id="rId3"/>
              </a:rPr>
              <a:t>https://</a:t>
            </a:r>
            <a:r>
              <a:rPr lang="en-US" sz="1500" b="1" dirty="0">
                <a:hlinkClick r:id="rId3"/>
              </a:rPr>
              <a:t>bit.ly/3Jr5sYu</a:t>
            </a:r>
            <a:r>
              <a:rPr lang="en-US" sz="15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3072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222</Words>
  <Application>Microsoft Office PowerPoint</Application>
  <PresentationFormat>Widescreen</PresentationFormat>
  <Paragraphs>25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WIX3001  Soft Computing  Lecture 1: Introduction to 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alpharius</dc:creator>
  <cp:lastModifiedBy>LiewWeiShiung</cp:lastModifiedBy>
  <cp:revision>13</cp:revision>
  <dcterms:created xsi:type="dcterms:W3CDTF">2023-03-21T04:00:42Z</dcterms:created>
  <dcterms:modified xsi:type="dcterms:W3CDTF">2023-03-24T07:23:27Z</dcterms:modified>
</cp:coreProperties>
</file>